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83" r:id="rId2"/>
    <p:sldId id="284" r:id="rId3"/>
    <p:sldId id="272" r:id="rId4"/>
  </p:sldIdLst>
  <p:sldSz cx="9144000" cy="6858000" type="screen4x3"/>
  <p:notesSz cx="6858000" cy="9144000"/>
  <p:photoAlbum layout="4pic" frame="frameStyle6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8E2A44-7BFB-4209-9542-AD6B5FB2EBB2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A0DA0-AEE7-4009-B8D2-3B190161443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627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มุมมน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ชื่อเรื่อง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0" name="ชื่อเรื่องรอง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9" name="ตัวแทนวันที่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1" name="ตัวแทนหมายเลขภาพนิ่ง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สี่เหลี่ยมผืนผ้ามุมมน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มุมมน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มุมมน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มนมุมสี่เหลี่ยมผืนผ้าหนึ่งมุม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มุมมน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มุมมน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ตัวแทนชื่อเรื่อง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5" name="ตัวแทนวันที่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3537B978-190E-4131-948E-71AED3464BBB}" type="datetimeFigureOut">
              <a:rPr lang="th-TH" smtClean="0"/>
              <a:t>24/07/66</a:t>
            </a:fld>
            <a:endParaRPr lang="th-TH"/>
          </a:p>
        </p:txBody>
      </p:sp>
      <p:sp>
        <p:nvSpPr>
          <p:cNvPr id="18" name="ตัวแทนท้ายกระดาษ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810B98A-8624-4CD6-A8A0-6975B26AE2D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603143" y="2204864"/>
            <a:ext cx="8142446" cy="9144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h-TH" dirty="0" smtClean="0">
                <a:solidFill>
                  <a:schemeClr val="accent5">
                    <a:lumMod val="50000"/>
                  </a:schemeClr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5.11 </a:t>
            </a:r>
            <a:r>
              <a:rPr lang="th-TH" dirty="0">
                <a:solidFill>
                  <a:schemeClr val="tx1"/>
                </a:solidFill>
                <a:effectLst/>
              </a:rPr>
              <a:t>สถานศึกษาและหน่วยงานทางการศึกษามี</a:t>
            </a:r>
            <a:r>
              <a:rPr lang="th-TH" dirty="0" smtClean="0">
                <a:solidFill>
                  <a:schemeClr val="tx1"/>
                </a:solidFill>
                <a:effectLst/>
              </a:rPr>
              <a:t>บุคลากร</a:t>
            </a:r>
            <a:br>
              <a:rPr lang="th-TH" dirty="0" smtClean="0">
                <a:solidFill>
                  <a:schemeClr val="tx1"/>
                </a:solidFill>
                <a:effectLst/>
              </a:rPr>
            </a:br>
            <a:r>
              <a:rPr lang="th-TH" dirty="0" smtClean="0">
                <a:solidFill>
                  <a:schemeClr val="tx1"/>
                </a:solidFill>
                <a:effectLst/>
              </a:rPr>
              <a:t>เข้า</a:t>
            </a:r>
            <a:r>
              <a:rPr lang="th-TH" dirty="0">
                <a:solidFill>
                  <a:schemeClr val="tx1"/>
                </a:solidFill>
                <a:effectLst/>
              </a:rPr>
              <a:t>รับการฝึกอบรมตามหลักสูตรการฝึกอบรมพนักงานเจ้าหน้าที่ส่งเสริมความประพฤตินักเรียน และนักศึกษา (พสน.) กระทรวงศึกษาธิการ</a:t>
            </a:r>
            <a:r>
              <a:rPr lang="th-TH" dirty="0">
                <a:solidFill>
                  <a:schemeClr val="tx1"/>
                </a:solidFill>
              </a:rPr>
              <a:t> </a:t>
            </a:r>
            <a:endParaRPr lang="th-TH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>
          <a:xfrm>
            <a:off x="1187624" y="5373216"/>
            <a:ext cx="7560840" cy="1152128"/>
          </a:xfrm>
          <a:prstGeom prst="rect">
            <a:avLst/>
          </a:prstGeom>
        </p:spPr>
        <p:txBody>
          <a:bodyPr vert="horz" lIns="45720" rIns="45720" bIns="45720" anchor="b">
            <a:normAutofit fontScale="975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MOE SAFETY CERTER</a:t>
            </a:r>
            <a:endParaRPr lang="th-TH" dirty="0"/>
          </a:p>
        </p:txBody>
      </p:sp>
      <p:sp>
        <p:nvSpPr>
          <p:cNvPr id="7" name="ชื่อเรื่องรอง 2"/>
          <p:cNvSpPr txBox="1">
            <a:spLocks/>
          </p:cNvSpPr>
          <p:nvPr/>
        </p:nvSpPr>
        <p:spPr>
          <a:xfrm>
            <a:off x="3707904" y="5346834"/>
            <a:ext cx="5040560" cy="914400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smtClean="0"/>
              <a:t>โดย คณะทำงานวิทยาลัยสารพัดช่างพิษณุโลก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2346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47" y="476672"/>
            <a:ext cx="3744416" cy="280831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901" y="509109"/>
            <a:ext cx="3657917" cy="2743438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69" y="3540579"/>
            <a:ext cx="3743571" cy="2808312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01" y="3605453"/>
            <a:ext cx="3657917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7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0" y="476672"/>
            <a:ext cx="3743571" cy="2808312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489" y="3433911"/>
            <a:ext cx="3553997" cy="2664296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969" y="3429000"/>
            <a:ext cx="3743571" cy="2669207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489" y="509109"/>
            <a:ext cx="3658741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43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มอง">
  <a:themeElements>
    <a:clrScheme name="มุมมอง">
      <a:dk1>
        <a:sysClr val="windowText" lastClr="000000"/>
      </a:dk1>
      <a:lt1>
        <a:sysClr val="window" lastClr="FCFCFC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มุมมอง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มุมมอง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228</TotalTime>
  <Words>17</Words>
  <Application>Microsoft Office PowerPoint</Application>
  <PresentationFormat>นำเสนอทางหน้าจอ (4:3)</PresentationFormat>
  <Paragraphs>3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0" baseType="lpstr">
      <vt:lpstr>Calibri</vt:lpstr>
      <vt:lpstr>Cordia New</vt:lpstr>
      <vt:lpstr>FreesiaUPC</vt:lpstr>
      <vt:lpstr>TH SarabunPSK</vt:lpstr>
      <vt:lpstr>Verdana</vt:lpstr>
      <vt:lpstr>Wingdings 2</vt:lpstr>
      <vt:lpstr>มุมมอง</vt:lpstr>
      <vt:lpstr>งานนำเสนอ PowerPoint</vt:lpstr>
      <vt:lpstr>งานนำเสนอ PowerPoint</vt:lpstr>
      <vt:lpstr>งานนำเสนอ PowerPoint</vt:lpstr>
    </vt:vector>
  </TitlesOfParts>
  <Company>Sky123.Org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การประชุมและการปฏิบัติงานในการบริหารความปลอดภัยสถานศึกษาวิทยาลัยสารพัดช่างพิษณุโลก</dc:title>
  <dc:creator>Administrator</dc:creator>
  <cp:lastModifiedBy>Mr.KKD</cp:lastModifiedBy>
  <cp:revision>20</cp:revision>
  <dcterms:created xsi:type="dcterms:W3CDTF">2023-07-13T07:01:04Z</dcterms:created>
  <dcterms:modified xsi:type="dcterms:W3CDTF">2023-07-24T09:29:16Z</dcterms:modified>
</cp:coreProperties>
</file>